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37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66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5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54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03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31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10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08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77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68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8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6483-261A-4993-A237-EA4BD37B20AB}" type="datetimeFigureOut">
              <a:rPr lang="es-MX" smtClean="0"/>
              <a:t>11/01/2018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090E-DA11-49DD-8228-8FFD901679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68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52" y="279699"/>
            <a:ext cx="9944372" cy="621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4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7425"/>
            <a:ext cx="10086372" cy="630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5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580" y="365125"/>
            <a:ext cx="10155220" cy="634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5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634" y="365125"/>
            <a:ext cx="10060732" cy="628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323756" cy="645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5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47" y="234875"/>
            <a:ext cx="10434918" cy="652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-857250"/>
            <a:ext cx="13716000" cy="85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43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LOPEZ HERRERA</dc:creator>
  <cp:lastModifiedBy>FRANCISCO TORRES GARCIA</cp:lastModifiedBy>
  <cp:revision>2</cp:revision>
  <dcterms:created xsi:type="dcterms:W3CDTF">2018-01-11T00:27:45Z</dcterms:created>
  <dcterms:modified xsi:type="dcterms:W3CDTF">2018-01-11T16:59:28Z</dcterms:modified>
</cp:coreProperties>
</file>